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4213" r:id="rId1"/>
  </p:sldMasterIdLst>
  <p:notesMasterIdLst>
    <p:notesMasterId r:id="rId6"/>
  </p:notesMasterIdLst>
  <p:handoutMasterIdLst>
    <p:handoutMasterId r:id="rId7"/>
  </p:handoutMasterIdLst>
  <p:sldIdLst>
    <p:sldId id="298" r:id="rId2"/>
    <p:sldId id="354" r:id="rId3"/>
    <p:sldId id="353" r:id="rId4"/>
    <p:sldId id="355" r:id="rId5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ona Valenzuela" initials="RV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73" autoAdjust="0"/>
    <p:restoredTop sz="86416" autoAdjust="0"/>
  </p:normalViewPr>
  <p:slideViewPr>
    <p:cSldViewPr snapToGrid="0" snapToObjects="1">
      <p:cViewPr>
        <p:scale>
          <a:sx n="150" d="100"/>
          <a:sy n="150" d="100"/>
        </p:scale>
        <p:origin x="-464" y="-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290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commentAuthors" Target="commentAuthors.xml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start here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49CA7-4899-024F-8397-7B0B35BED452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E6F32-C65A-E440-86DD-2D7C476C1D5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4510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start here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032B42-5D50-FE48-AF00-0E84F6FE7986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E4592-609B-C445-B05F-9F757CF3B5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750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952698-4A7A-F14B-BB72-427817D6D282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8C592886-E571-45D5-8B56-343DC94F8FA6}" type="slidenum">
              <a:rPr kumimoji="0" lang="en-US" smtClean="0"/>
              <a:pPr algn="r" eaLnBrk="1" latinLnBrk="0" hangingPunct="1"/>
              <a:t>‹#›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8B846-0C2D-2C4C-B7F1-3674DC63DD73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A440F-265D-CF47-8D28-567A0C339551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4E4FAB-E669-D545-A211-B7B946A0A75D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675EF-5F90-DF42-973A-0DCC59416580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FF52B-E2F7-9A49-B7BB-268D07C6DFE9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3D8A6-B304-C44A-B1A9-76CE3C7C47D3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9895-CBB2-4D4D-8215-DB92860580CA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A01BC-63CD-2A48-B4C8-660D1A687351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B2729-6060-E144-B6B4-8876405CD9BB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D883E-F00A-6249-8B5D-BA835C495F15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B7209D0-D642-A445-BE53-C64BDA1BE863}" type="datetime1">
              <a:rPr lang="en-US" smtClean="0"/>
              <a:pPr/>
              <a:t>10/8/12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04895F-05F2-AF47-A50C-C93AC2C1762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4" r:id="rId1"/>
    <p:sldLayoutId id="2147484215" r:id="rId2"/>
    <p:sldLayoutId id="2147484216" r:id="rId3"/>
    <p:sldLayoutId id="2147484217" r:id="rId4"/>
    <p:sldLayoutId id="2147484218" r:id="rId5"/>
    <p:sldLayoutId id="2147484219" r:id="rId6"/>
    <p:sldLayoutId id="2147484220" r:id="rId7"/>
    <p:sldLayoutId id="2147484221" r:id="rId8"/>
    <p:sldLayoutId id="2147484222" r:id="rId9"/>
    <p:sldLayoutId id="2147484223" r:id="rId10"/>
    <p:sldLayoutId id="2147484224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p8low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4200" y="1358900"/>
            <a:ext cx="9501188" cy="5067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8" y="-190500"/>
            <a:ext cx="7772400" cy="1143000"/>
          </a:xfrm>
        </p:spPr>
        <p:txBody>
          <a:bodyPr/>
          <a:lstStyle/>
          <a:p>
            <a:r>
              <a:rPr lang="en-US" dirty="0" smtClean="0"/>
              <a:t>Particle Orbits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04895F-05F2-AF47-A50C-C93AC2C17625}" type="slidenum">
              <a:rPr lang="en-US" smtClean="0"/>
              <a:pPr/>
              <a:t>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2.2 Experimental Design. Simulations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6525" y="3134773"/>
            <a:ext cx="89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66162" y="3072367"/>
            <a:ext cx="1369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705862" y="2289873"/>
            <a:ext cx="121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TOKAMAK </a:t>
            </a:r>
          </a:p>
          <a:p>
            <a:r>
              <a:rPr lang="en-US" dirty="0" smtClean="0"/>
              <a:t>WALL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876800" y="1701800"/>
            <a:ext cx="24160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CENTER  OF TOKAMAK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606800" y="5849034"/>
            <a:ext cx="12111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TOKAMAK </a:t>
            </a:r>
          </a:p>
          <a:p>
            <a:r>
              <a:rPr lang="en-US" dirty="0" smtClean="0"/>
              <a:t>WALL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302" y="1545630"/>
            <a:ext cx="3806698" cy="312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46304" y="1240135"/>
            <a:ext cx="1877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FLUX (CONTOUR</a:t>
            </a:r>
          </a:p>
          <a:p>
            <a:r>
              <a:rPr lang="en-US" dirty="0" smtClean="0"/>
              <a:t>LINES)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 flipV="1">
            <a:off x="2673515" y="4025900"/>
            <a:ext cx="279400" cy="28450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 flipV="1">
            <a:off x="7566162" y="3741400"/>
            <a:ext cx="279400" cy="284500"/>
          </a:xfrm>
          <a:prstGeom prst="ellipse">
            <a:avLst/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>
            <a:stCxn id="49" idx="1"/>
          </p:cNvCxnSpPr>
          <p:nvPr/>
        </p:nvCxnSpPr>
        <p:spPr>
          <a:xfrm rot="10800000">
            <a:off x="7566163" y="4310400"/>
            <a:ext cx="475529" cy="18466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1047584" y="3441695"/>
            <a:ext cx="1162216" cy="10533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 flipH="1">
            <a:off x="7393828" y="3429365"/>
            <a:ext cx="484369" cy="13969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64" idx="1"/>
            <a:endCxn id="19" idx="4"/>
          </p:cNvCxnSpPr>
          <p:nvPr/>
        </p:nvCxnSpPr>
        <p:spPr>
          <a:xfrm rot="10800000" flipV="1">
            <a:off x="2813215" y="2950106"/>
            <a:ext cx="98782" cy="107579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rot="16200000" flipH="1">
            <a:off x="5445810" y="2811810"/>
            <a:ext cx="1669474" cy="18970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3" idx="1"/>
          </p:cNvCxnSpPr>
          <p:nvPr/>
        </p:nvCxnSpPr>
        <p:spPr>
          <a:xfrm rot="10800000">
            <a:off x="7292846" y="2613039"/>
            <a:ext cx="413016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2209801" y="5194300"/>
            <a:ext cx="1397000" cy="7874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914400" y="1701802"/>
            <a:ext cx="927104" cy="15552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8041691" y="4310400"/>
            <a:ext cx="89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2911997" y="2765441"/>
            <a:ext cx="1369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DETECTORS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2209801" y="1358900"/>
            <a:ext cx="603413" cy="214520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13214" y="1143000"/>
            <a:ext cx="226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EMISSIVITY (FILLED</a:t>
            </a:r>
          </a:p>
          <a:p>
            <a:r>
              <a:rPr lang="en-US" dirty="0" smtClean="0"/>
              <a:t>CONTOURS)</a:t>
            </a:r>
          </a:p>
        </p:txBody>
      </p:sp>
      <p:pic>
        <p:nvPicPr>
          <p:cNvPr id="76" name="Picture 75" descr="nstx_schemat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862" y="190500"/>
            <a:ext cx="1142761" cy="1212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gep8low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34241" y="1358900"/>
            <a:ext cx="10310813" cy="5499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11400" y="5935117"/>
            <a:ext cx="89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ORBITS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302" y="1545630"/>
            <a:ext cx="3806698" cy="3123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6078" y="1035734"/>
            <a:ext cx="1969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MAGNETIC FLUX </a:t>
            </a:r>
          </a:p>
          <a:p>
            <a:r>
              <a:rPr lang="en-US" dirty="0" smtClean="0"/>
              <a:t>(CONTOUR LINES</a:t>
            </a:r>
            <a:r>
              <a:rPr lang="en-US" dirty="0" smtClean="0"/>
              <a:t>)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6578600" y="1933496"/>
            <a:ext cx="694267" cy="198657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1" idx="0"/>
          </p:cNvCxnSpPr>
          <p:nvPr/>
        </p:nvCxnSpPr>
        <p:spPr>
          <a:xfrm flipH="1" flipV="1">
            <a:off x="2184400" y="5105400"/>
            <a:ext cx="573979" cy="829717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37" idx="2"/>
          </p:cNvCxnSpPr>
          <p:nvPr/>
        </p:nvCxnSpPr>
        <p:spPr>
          <a:xfrm>
            <a:off x="7765129" y="2191961"/>
            <a:ext cx="422138" cy="1833939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 flipV="1">
            <a:off x="2911998" y="4402668"/>
            <a:ext cx="898002" cy="155634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1473200" y="1682065"/>
            <a:ext cx="368304" cy="1574965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106221" y="1564164"/>
            <a:ext cx="89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ORBITS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310467" y="5959008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</a:t>
            </a:r>
          </a:p>
          <a:p>
            <a:r>
              <a:rPr lang="en-US" dirty="0" smtClean="0"/>
              <a:t>ARRAY</a:t>
            </a:r>
            <a:endParaRPr lang="en-US" dirty="0"/>
          </a:p>
        </p:txBody>
      </p:sp>
      <p:cxnSp>
        <p:nvCxnSpPr>
          <p:cNvPr id="71" name="Straight Arrow Connector 70"/>
          <p:cNvCxnSpPr/>
          <p:nvPr/>
        </p:nvCxnSpPr>
        <p:spPr>
          <a:xfrm flipH="1">
            <a:off x="2311400" y="1727200"/>
            <a:ext cx="999067" cy="1879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2" name="TextBox 71"/>
          <p:cNvSpPr txBox="1"/>
          <p:nvPr/>
        </p:nvSpPr>
        <p:spPr>
          <a:xfrm>
            <a:off x="2844020" y="1035734"/>
            <a:ext cx="22671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PARTICLE EMISSIVITY </a:t>
            </a:r>
            <a:r>
              <a:rPr lang="en-US" dirty="0" smtClean="0"/>
              <a:t>(</a:t>
            </a:r>
            <a:r>
              <a:rPr lang="en-US" dirty="0" smtClean="0"/>
              <a:t>FILLED CONTOURS</a:t>
            </a:r>
            <a:r>
              <a:rPr lang="en-US" dirty="0" smtClean="0"/>
              <a:t>)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27775" y="1545630"/>
            <a:ext cx="1274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</a:t>
            </a:r>
          </a:p>
          <a:p>
            <a:r>
              <a:rPr lang="en-US" dirty="0" smtClean="0"/>
              <a:t>ARRAY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127775" y="3741399"/>
            <a:ext cx="1064921" cy="991468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847077" y="3741399"/>
            <a:ext cx="996944" cy="1436835"/>
          </a:xfrm>
          <a:prstGeom prst="ellipse">
            <a:avLst/>
          </a:prstGeom>
          <a:noFill/>
          <a:ln w="317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8568267" y="0"/>
            <a:ext cx="1161129" cy="14637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-447536" y="0"/>
            <a:ext cx="853936" cy="15456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/>
          <p:cNvSpPr/>
          <p:nvPr/>
        </p:nvSpPr>
        <p:spPr>
          <a:xfrm>
            <a:off x="-100403" y="0"/>
            <a:ext cx="8821070" cy="2878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347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otal_particles_imag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33" y="3332372"/>
            <a:ext cx="4390227" cy="3292671"/>
          </a:xfrm>
          <a:prstGeom prst="rect">
            <a:avLst/>
          </a:prstGeom>
        </p:spPr>
      </p:pic>
      <p:pic>
        <p:nvPicPr>
          <p:cNvPr id="10" name="Picture 9" descr="histogram_5_imag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1100" y="1592667"/>
            <a:ext cx="3949700" cy="2962275"/>
          </a:xfrm>
          <a:prstGeom prst="rect">
            <a:avLst/>
          </a:prstGeom>
        </p:spPr>
      </p:pic>
      <p:sp>
        <p:nvSpPr>
          <p:cNvPr id="12" name="Double Bracket 11"/>
          <p:cNvSpPr/>
          <p:nvPr/>
        </p:nvSpPr>
        <p:spPr>
          <a:xfrm>
            <a:off x="7759700" y="1866899"/>
            <a:ext cx="609600" cy="2688043"/>
          </a:xfrm>
          <a:prstGeom prst="bracketPair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rot="10800000" flipV="1">
            <a:off x="3517900" y="4554942"/>
            <a:ext cx="4330700" cy="842558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ight Arrow 14"/>
          <p:cNvSpPr/>
          <p:nvPr/>
        </p:nvSpPr>
        <p:spPr>
          <a:xfrm rot="1429674">
            <a:off x="4997149" y="1366199"/>
            <a:ext cx="1168400" cy="2764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peaks_ima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02" y="209550"/>
            <a:ext cx="4279898" cy="3209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688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8851297" y="0"/>
            <a:ext cx="487435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-71366" y="6570133"/>
            <a:ext cx="9215366" cy="2878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215366" cy="2878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histo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98" y="1468277"/>
            <a:ext cx="4229102" cy="3306923"/>
          </a:xfrm>
          <a:prstGeom prst="rect">
            <a:avLst/>
          </a:prstGeom>
        </p:spPr>
      </p:pic>
      <p:pic>
        <p:nvPicPr>
          <p:cNvPr id="3" name="Picture 2" descr="total_particles_image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66" y="3580076"/>
            <a:ext cx="4008965" cy="3074723"/>
          </a:xfrm>
          <a:prstGeom prst="rect">
            <a:avLst/>
          </a:prstGeom>
        </p:spPr>
      </p:pic>
      <p:sp>
        <p:nvSpPr>
          <p:cNvPr id="12" name="Double Bracket 11"/>
          <p:cNvSpPr/>
          <p:nvPr/>
        </p:nvSpPr>
        <p:spPr>
          <a:xfrm>
            <a:off x="8174566" y="1468277"/>
            <a:ext cx="609600" cy="3306924"/>
          </a:xfrm>
          <a:prstGeom prst="bracketPair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52802" y="4775201"/>
            <a:ext cx="4885265" cy="711199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 descr="peaks_image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866" y="207512"/>
            <a:ext cx="3928533" cy="3145164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 rot="1429674">
            <a:off x="4371324" y="1178506"/>
            <a:ext cx="1654058" cy="27647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-4234" y="74810"/>
            <a:ext cx="364068" cy="657998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735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ＭＳ ゴシック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ヒラギノ明朝 Pro W3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Equity.thmx</Template>
  <TotalTime>3729</TotalTime>
  <Words>47</Words>
  <Application>Microsoft Macintosh PowerPoint</Application>
  <PresentationFormat>On-screen Show (4:3)</PresentationFormat>
  <Paragraphs>25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Equity</vt:lpstr>
      <vt:lpstr>Particle Orbits</vt:lpstr>
      <vt:lpstr>PowerPoint Presentation</vt:lpstr>
      <vt:lpstr>PowerPoint Presentation</vt:lpstr>
      <vt:lpstr>PowerPoint Presentation</vt:lpstr>
    </vt:vector>
  </TitlesOfParts>
  <Company>Florida International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Ramona Perez</dc:creator>
  <cp:lastModifiedBy>Ramona Perez</cp:lastModifiedBy>
  <cp:revision>422</cp:revision>
  <cp:lastPrinted>2012-09-26T05:19:42Z</cp:lastPrinted>
  <dcterms:created xsi:type="dcterms:W3CDTF">2012-09-26T05:07:41Z</dcterms:created>
  <dcterms:modified xsi:type="dcterms:W3CDTF">2012-10-08T22:06:23Z</dcterms:modified>
</cp:coreProperties>
</file>